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75" r:id="rId6"/>
    <p:sldId id="276" r:id="rId7"/>
    <p:sldId id="277" r:id="rId8"/>
    <p:sldId id="284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293" r:id="rId19"/>
    <p:sldId id="28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2ED9FE-62CB-4420-B3A5-99712B5126C6}" v="15" dt="2024-10-23T06:29:53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62" d="100"/>
          <a:sy n="62" d="100"/>
        </p:scale>
        <p:origin x="240" y="28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ha M K" userId="2cda3d56f4f01c35" providerId="LiveId" clId="{8A2ED9FE-62CB-4420-B3A5-99712B5126C6}"/>
    <pc:docChg chg="undo custSel addSld modSld">
      <pc:chgData name="Nisha M K" userId="2cda3d56f4f01c35" providerId="LiveId" clId="{8A2ED9FE-62CB-4420-B3A5-99712B5126C6}" dt="2024-10-23T06:30:17.984" v="167" actId="962"/>
      <pc:docMkLst>
        <pc:docMk/>
      </pc:docMkLst>
      <pc:sldChg chg="addSp delSp modSp mod">
        <pc:chgData name="Nisha M K" userId="2cda3d56f4f01c35" providerId="LiveId" clId="{8A2ED9FE-62CB-4420-B3A5-99712B5126C6}" dt="2024-10-23T04:17:48.124" v="144" actId="20577"/>
        <pc:sldMkLst>
          <pc:docMk/>
          <pc:sldMk cId="2775535166" sldId="275"/>
        </pc:sldMkLst>
        <pc:spChg chg="add del">
          <ac:chgData name="Nisha M K" userId="2cda3d56f4f01c35" providerId="LiveId" clId="{8A2ED9FE-62CB-4420-B3A5-99712B5126C6}" dt="2024-10-23T04:17:24.010" v="132" actId="21"/>
          <ac:spMkLst>
            <pc:docMk/>
            <pc:sldMk cId="2775535166" sldId="275"/>
            <ac:spMk id="3" creationId="{4C1EC76F-96DD-E1D5-73E7-F37C891A9810}"/>
          </ac:spMkLst>
        </pc:spChg>
        <pc:spChg chg="add mod">
          <ac:chgData name="Nisha M K" userId="2cda3d56f4f01c35" providerId="LiveId" clId="{8A2ED9FE-62CB-4420-B3A5-99712B5126C6}" dt="2024-10-23T04:17:40.789" v="135" actId="1076"/>
          <ac:spMkLst>
            <pc:docMk/>
            <pc:sldMk cId="2775535166" sldId="275"/>
            <ac:spMk id="4" creationId="{0272629B-04C3-E33D-114F-DE770FCF1DA0}"/>
          </ac:spMkLst>
        </pc:spChg>
        <pc:spChg chg="mod">
          <ac:chgData name="Nisha M K" userId="2cda3d56f4f01c35" providerId="LiveId" clId="{8A2ED9FE-62CB-4420-B3A5-99712B5126C6}" dt="2024-10-23T04:17:48.124" v="144" actId="20577"/>
          <ac:spMkLst>
            <pc:docMk/>
            <pc:sldMk cId="2775535166" sldId="275"/>
            <ac:spMk id="22" creationId="{D5402852-C1AD-6A4E-DAA7-0AE582A742FD}"/>
          </ac:spMkLst>
        </pc:spChg>
      </pc:sldChg>
      <pc:sldChg chg="modSp mod">
        <pc:chgData name="Nisha M K" userId="2cda3d56f4f01c35" providerId="LiveId" clId="{8A2ED9FE-62CB-4420-B3A5-99712B5126C6}" dt="2024-10-21T11:24:47.419" v="10" actId="313"/>
        <pc:sldMkLst>
          <pc:docMk/>
          <pc:sldMk cId="2478079616" sldId="277"/>
        </pc:sldMkLst>
        <pc:spChg chg="mod">
          <ac:chgData name="Nisha M K" userId="2cda3d56f4f01c35" providerId="LiveId" clId="{8A2ED9FE-62CB-4420-B3A5-99712B5126C6}" dt="2024-10-21T11:24:47.419" v="10" actId="313"/>
          <ac:spMkLst>
            <pc:docMk/>
            <pc:sldMk cId="2478079616" sldId="277"/>
            <ac:spMk id="5" creationId="{780A59E6-9A7E-C30C-B2EF-5F1BC3C2918C}"/>
          </ac:spMkLst>
        </pc:spChg>
      </pc:sldChg>
      <pc:sldChg chg="delSp modSp mod">
        <pc:chgData name="Nisha M K" userId="2cda3d56f4f01c35" providerId="LiveId" clId="{8A2ED9FE-62CB-4420-B3A5-99712B5126C6}" dt="2024-10-23T04:15:13.580" v="104" actId="20577"/>
        <pc:sldMkLst>
          <pc:docMk/>
          <pc:sldMk cId="2624021206" sldId="284"/>
        </pc:sldMkLst>
        <pc:spChg chg="del mod">
          <ac:chgData name="Nisha M K" userId="2cda3d56f4f01c35" providerId="LiveId" clId="{8A2ED9FE-62CB-4420-B3A5-99712B5126C6}" dt="2024-10-23T04:08:41.750" v="15" actId="21"/>
          <ac:spMkLst>
            <pc:docMk/>
            <pc:sldMk cId="2624021206" sldId="284"/>
            <ac:spMk id="27" creationId="{57B92C59-32D0-983B-E0B4-E1C60EEF82B2}"/>
          </ac:spMkLst>
        </pc:spChg>
        <pc:spChg chg="mod">
          <ac:chgData name="Nisha M K" userId="2cda3d56f4f01c35" providerId="LiveId" clId="{8A2ED9FE-62CB-4420-B3A5-99712B5126C6}" dt="2024-10-23T04:15:13.580" v="104" actId="20577"/>
          <ac:spMkLst>
            <pc:docMk/>
            <pc:sldMk cId="2624021206" sldId="284"/>
            <ac:spMk id="38" creationId="{478CB64C-71AF-6B72-8069-000DD250502E}"/>
          </ac:spMkLst>
        </pc:spChg>
        <pc:picChg chg="mod">
          <ac:chgData name="Nisha M K" userId="2cda3d56f4f01c35" providerId="LiveId" clId="{8A2ED9FE-62CB-4420-B3A5-99712B5126C6}" dt="2024-10-23T04:08:45.627" v="16" actId="1076"/>
          <ac:picMkLst>
            <pc:docMk/>
            <pc:sldMk cId="2624021206" sldId="284"/>
            <ac:picMk id="29" creationId="{5EBCCF93-5D74-5B4D-537B-B88C83CD3A04}"/>
          </ac:picMkLst>
        </pc:picChg>
      </pc:sldChg>
      <pc:sldChg chg="modSp mod">
        <pc:chgData name="Nisha M K" userId="2cda3d56f4f01c35" providerId="LiveId" clId="{8A2ED9FE-62CB-4420-B3A5-99712B5126C6}" dt="2024-10-23T06:28:00.181" v="155" actId="14100"/>
        <pc:sldMkLst>
          <pc:docMk/>
          <pc:sldMk cId="3898447929" sldId="292"/>
        </pc:sldMkLst>
        <pc:spChg chg="mod">
          <ac:chgData name="Nisha M K" userId="2cda3d56f4f01c35" providerId="LiveId" clId="{8A2ED9FE-62CB-4420-B3A5-99712B5126C6}" dt="2024-10-23T06:28:00.181" v="155" actId="14100"/>
          <ac:spMkLst>
            <pc:docMk/>
            <pc:sldMk cId="3898447929" sldId="292"/>
            <ac:spMk id="9" creationId="{485E0237-B9A1-0B58-E0AA-05EF84817EB4}"/>
          </ac:spMkLst>
        </pc:spChg>
      </pc:sldChg>
      <pc:sldChg chg="delSp modSp mod">
        <pc:chgData name="Nisha M K" userId="2cda3d56f4f01c35" providerId="LiveId" clId="{8A2ED9FE-62CB-4420-B3A5-99712B5126C6}" dt="2024-10-23T04:15:25.331" v="108" actId="20577"/>
        <pc:sldMkLst>
          <pc:docMk/>
          <pc:sldMk cId="3026940789" sldId="296"/>
        </pc:sldMkLst>
        <pc:spChg chg="del mod">
          <ac:chgData name="Nisha M K" userId="2cda3d56f4f01c35" providerId="LiveId" clId="{8A2ED9FE-62CB-4420-B3A5-99712B5126C6}" dt="2024-10-23T04:08:55.064" v="17" actId="21"/>
          <ac:spMkLst>
            <pc:docMk/>
            <pc:sldMk cId="3026940789" sldId="296"/>
            <ac:spMk id="6" creationId="{E3ABEFB4-80C6-9F16-B6A5-5BD01A5783C1}"/>
          </ac:spMkLst>
        </pc:spChg>
        <pc:spChg chg="mod">
          <ac:chgData name="Nisha M K" userId="2cda3d56f4f01c35" providerId="LiveId" clId="{8A2ED9FE-62CB-4420-B3A5-99712B5126C6}" dt="2024-10-23T04:15:25.331" v="108" actId="20577"/>
          <ac:spMkLst>
            <pc:docMk/>
            <pc:sldMk cId="3026940789" sldId="296"/>
            <ac:spMk id="38" creationId="{CC098A22-A33C-7B98-3975-DFAF523FFB9B}"/>
          </ac:spMkLst>
        </pc:spChg>
        <pc:picChg chg="mod">
          <ac:chgData name="Nisha M K" userId="2cda3d56f4f01c35" providerId="LiveId" clId="{8A2ED9FE-62CB-4420-B3A5-99712B5126C6}" dt="2024-10-23T04:08:58.522" v="18" actId="1076"/>
          <ac:picMkLst>
            <pc:docMk/>
            <pc:sldMk cId="3026940789" sldId="296"/>
            <ac:picMk id="3" creationId="{1DB4F4F1-540D-5768-5C57-D9B3D6991A9B}"/>
          </ac:picMkLst>
        </pc:picChg>
      </pc:sldChg>
      <pc:sldChg chg="delSp modSp mod">
        <pc:chgData name="Nisha M K" userId="2cda3d56f4f01c35" providerId="LiveId" clId="{8A2ED9FE-62CB-4420-B3A5-99712B5126C6}" dt="2024-10-23T04:15:47.994" v="115" actId="14100"/>
        <pc:sldMkLst>
          <pc:docMk/>
          <pc:sldMk cId="1110881309" sldId="297"/>
        </pc:sldMkLst>
        <pc:spChg chg="del">
          <ac:chgData name="Nisha M K" userId="2cda3d56f4f01c35" providerId="LiveId" clId="{8A2ED9FE-62CB-4420-B3A5-99712B5126C6}" dt="2024-10-23T04:09:05.146" v="19" actId="21"/>
          <ac:spMkLst>
            <pc:docMk/>
            <pc:sldMk cId="1110881309" sldId="297"/>
            <ac:spMk id="6" creationId="{E5CDC3A5-84A4-7F53-9DA2-28F7FFBAB0D9}"/>
          </ac:spMkLst>
        </pc:spChg>
        <pc:spChg chg="mod">
          <ac:chgData name="Nisha M K" userId="2cda3d56f4f01c35" providerId="LiveId" clId="{8A2ED9FE-62CB-4420-B3A5-99712B5126C6}" dt="2024-10-23T04:15:37.837" v="113" actId="20577"/>
          <ac:spMkLst>
            <pc:docMk/>
            <pc:sldMk cId="1110881309" sldId="297"/>
            <ac:spMk id="38" creationId="{1E3434B9-753C-2AAD-3914-495961AAD498}"/>
          </ac:spMkLst>
        </pc:spChg>
        <pc:picChg chg="mod">
          <ac:chgData name="Nisha M K" userId="2cda3d56f4f01c35" providerId="LiveId" clId="{8A2ED9FE-62CB-4420-B3A5-99712B5126C6}" dt="2024-10-23T04:15:47.994" v="115" actId="14100"/>
          <ac:picMkLst>
            <pc:docMk/>
            <pc:sldMk cId="1110881309" sldId="297"/>
            <ac:picMk id="7" creationId="{AF7B08E1-B20A-E1FB-39DD-3E73A49E84EB}"/>
          </ac:picMkLst>
        </pc:picChg>
      </pc:sldChg>
      <pc:sldChg chg="delSp modSp mod">
        <pc:chgData name="Nisha M K" userId="2cda3d56f4f01c35" providerId="LiveId" clId="{8A2ED9FE-62CB-4420-B3A5-99712B5126C6}" dt="2024-10-23T04:16:00.548" v="121" actId="1076"/>
        <pc:sldMkLst>
          <pc:docMk/>
          <pc:sldMk cId="3327290661" sldId="298"/>
        </pc:sldMkLst>
        <pc:spChg chg="del">
          <ac:chgData name="Nisha M K" userId="2cda3d56f4f01c35" providerId="LiveId" clId="{8A2ED9FE-62CB-4420-B3A5-99712B5126C6}" dt="2024-10-23T04:09:16.878" v="21" actId="21"/>
          <ac:spMkLst>
            <pc:docMk/>
            <pc:sldMk cId="3327290661" sldId="298"/>
            <ac:spMk id="8" creationId="{3F8C3A97-3AAD-29CA-B674-4120E71A1841}"/>
          </ac:spMkLst>
        </pc:spChg>
        <pc:spChg chg="del">
          <ac:chgData name="Nisha M K" userId="2cda3d56f4f01c35" providerId="LiveId" clId="{8A2ED9FE-62CB-4420-B3A5-99712B5126C6}" dt="2024-10-23T04:09:25.493" v="22" actId="21"/>
          <ac:spMkLst>
            <pc:docMk/>
            <pc:sldMk cId="3327290661" sldId="298"/>
            <ac:spMk id="12" creationId="{B799AE79-B63A-3865-703B-893447354CBB}"/>
          </ac:spMkLst>
        </pc:spChg>
        <pc:spChg chg="mod">
          <ac:chgData name="Nisha M K" userId="2cda3d56f4f01c35" providerId="LiveId" clId="{8A2ED9FE-62CB-4420-B3A5-99712B5126C6}" dt="2024-10-23T04:15:54.588" v="119" actId="20577"/>
          <ac:spMkLst>
            <pc:docMk/>
            <pc:sldMk cId="3327290661" sldId="298"/>
            <ac:spMk id="38" creationId="{9FE9B977-9A29-708F-4337-B7A7F9DA0DA1}"/>
          </ac:spMkLst>
        </pc:spChg>
        <pc:picChg chg="mod">
          <ac:chgData name="Nisha M K" userId="2cda3d56f4f01c35" providerId="LiveId" clId="{8A2ED9FE-62CB-4420-B3A5-99712B5126C6}" dt="2024-10-23T04:15:58.258" v="120" actId="1076"/>
          <ac:picMkLst>
            <pc:docMk/>
            <pc:sldMk cId="3327290661" sldId="298"/>
            <ac:picMk id="6" creationId="{13808A04-A95D-B634-54D0-79CE24CF8535}"/>
          </ac:picMkLst>
        </pc:picChg>
        <pc:picChg chg="mod">
          <ac:chgData name="Nisha M K" userId="2cda3d56f4f01c35" providerId="LiveId" clId="{8A2ED9FE-62CB-4420-B3A5-99712B5126C6}" dt="2024-10-23T04:16:00.548" v="121" actId="1076"/>
          <ac:picMkLst>
            <pc:docMk/>
            <pc:sldMk cId="3327290661" sldId="298"/>
            <ac:picMk id="10" creationId="{09016D7D-0903-F525-6121-016EF047BE83}"/>
          </ac:picMkLst>
        </pc:picChg>
      </pc:sldChg>
      <pc:sldChg chg="delSp modSp mod">
        <pc:chgData name="Nisha M K" userId="2cda3d56f4f01c35" providerId="LiveId" clId="{8A2ED9FE-62CB-4420-B3A5-99712B5126C6}" dt="2024-10-23T04:16:30.802" v="130" actId="14100"/>
        <pc:sldMkLst>
          <pc:docMk/>
          <pc:sldMk cId="1714017845" sldId="299"/>
        </pc:sldMkLst>
        <pc:spChg chg="del">
          <ac:chgData name="Nisha M K" userId="2cda3d56f4f01c35" providerId="LiveId" clId="{8A2ED9FE-62CB-4420-B3A5-99712B5126C6}" dt="2024-10-23T04:09:33.334" v="23" actId="21"/>
          <ac:spMkLst>
            <pc:docMk/>
            <pc:sldMk cId="1714017845" sldId="299"/>
            <ac:spMk id="11" creationId="{C5B474B3-CFDF-3B03-5532-E2C590A6B3D3}"/>
          </ac:spMkLst>
        </pc:spChg>
        <pc:spChg chg="mod">
          <ac:chgData name="Nisha M K" userId="2cda3d56f4f01c35" providerId="LiveId" clId="{8A2ED9FE-62CB-4420-B3A5-99712B5126C6}" dt="2024-10-23T04:16:22.417" v="128" actId="14100"/>
          <ac:spMkLst>
            <pc:docMk/>
            <pc:sldMk cId="1714017845" sldId="299"/>
            <ac:spMk id="38" creationId="{AC632E57-87B2-C3E5-77DF-D3EFCC50FF9B}"/>
          </ac:spMkLst>
        </pc:spChg>
        <pc:picChg chg="mod">
          <ac:chgData name="Nisha M K" userId="2cda3d56f4f01c35" providerId="LiveId" clId="{8A2ED9FE-62CB-4420-B3A5-99712B5126C6}" dt="2024-10-23T04:16:30.802" v="130" actId="14100"/>
          <ac:picMkLst>
            <pc:docMk/>
            <pc:sldMk cId="1714017845" sldId="299"/>
            <ac:picMk id="6" creationId="{F95A92BC-8110-5F94-719E-3EB466554051}"/>
          </ac:picMkLst>
        </pc:picChg>
      </pc:sldChg>
      <pc:sldChg chg="addSp delSp modSp add mod">
        <pc:chgData name="Nisha M K" userId="2cda3d56f4f01c35" providerId="LiveId" clId="{8A2ED9FE-62CB-4420-B3A5-99712B5126C6}" dt="2024-10-23T04:11:57.772" v="45" actId="14100"/>
        <pc:sldMkLst>
          <pc:docMk/>
          <pc:sldMk cId="889789768" sldId="300"/>
        </pc:sldMkLst>
        <pc:spChg chg="mod">
          <ac:chgData name="Nisha M K" userId="2cda3d56f4f01c35" providerId="LiveId" clId="{8A2ED9FE-62CB-4420-B3A5-99712B5126C6}" dt="2024-10-23T04:11:57.772" v="45" actId="14100"/>
          <ac:spMkLst>
            <pc:docMk/>
            <pc:sldMk cId="889789768" sldId="300"/>
            <ac:spMk id="38" creationId="{8F270496-69DA-EC9C-E032-7E727AA150B0}"/>
          </ac:spMkLst>
        </pc:spChg>
        <pc:picChg chg="add mod">
          <ac:chgData name="Nisha M K" userId="2cda3d56f4f01c35" providerId="LiveId" clId="{8A2ED9FE-62CB-4420-B3A5-99712B5126C6}" dt="2024-10-23T04:11:50.796" v="44"/>
          <ac:picMkLst>
            <pc:docMk/>
            <pc:sldMk cId="889789768" sldId="300"/>
            <ac:picMk id="2" creationId="{66F112D8-1063-FD9C-2C24-30F2DFB7AC3C}"/>
          </ac:picMkLst>
        </pc:picChg>
        <pc:picChg chg="del">
          <ac:chgData name="Nisha M K" userId="2cda3d56f4f01c35" providerId="LiveId" clId="{8A2ED9FE-62CB-4420-B3A5-99712B5126C6}" dt="2024-10-23T04:11:35.697" v="28" actId="478"/>
          <ac:picMkLst>
            <pc:docMk/>
            <pc:sldMk cId="889789768" sldId="300"/>
            <ac:picMk id="6" creationId="{F67CB0C0-09E3-58C4-807E-632B9D46FF36}"/>
          </ac:picMkLst>
        </pc:picChg>
      </pc:sldChg>
      <pc:sldChg chg="addSp delSp modSp add mod">
        <pc:chgData name="Nisha M K" userId="2cda3d56f4f01c35" providerId="LiveId" clId="{8A2ED9FE-62CB-4420-B3A5-99712B5126C6}" dt="2024-10-23T04:12:25.511" v="61" actId="14100"/>
        <pc:sldMkLst>
          <pc:docMk/>
          <pc:sldMk cId="1574941627" sldId="301"/>
        </pc:sldMkLst>
        <pc:spChg chg="mod">
          <ac:chgData name="Nisha M K" userId="2cda3d56f4f01c35" providerId="LiveId" clId="{8A2ED9FE-62CB-4420-B3A5-99712B5126C6}" dt="2024-10-23T04:12:11.528" v="59" actId="20577"/>
          <ac:spMkLst>
            <pc:docMk/>
            <pc:sldMk cId="1574941627" sldId="301"/>
            <ac:spMk id="38" creationId="{69404FAE-63A8-EBB9-37AD-B5F8B68F3275}"/>
          </ac:spMkLst>
        </pc:spChg>
        <pc:picChg chg="del">
          <ac:chgData name="Nisha M K" userId="2cda3d56f4f01c35" providerId="LiveId" clId="{8A2ED9FE-62CB-4420-B3A5-99712B5126C6}" dt="2024-10-23T04:12:07.113" v="47" actId="478"/>
          <ac:picMkLst>
            <pc:docMk/>
            <pc:sldMk cId="1574941627" sldId="301"/>
            <ac:picMk id="2" creationId="{9152C7E2-9E53-1D6D-50BE-B1971C2773D3}"/>
          </ac:picMkLst>
        </pc:picChg>
        <pc:picChg chg="add mod">
          <ac:chgData name="Nisha M K" userId="2cda3d56f4f01c35" providerId="LiveId" clId="{8A2ED9FE-62CB-4420-B3A5-99712B5126C6}" dt="2024-10-23T04:12:25.511" v="61" actId="14100"/>
          <ac:picMkLst>
            <pc:docMk/>
            <pc:sldMk cId="1574941627" sldId="301"/>
            <ac:picMk id="3" creationId="{317936D8-5288-A163-E7A6-5AA5F5A05E1D}"/>
          </ac:picMkLst>
        </pc:picChg>
      </pc:sldChg>
      <pc:sldChg chg="addSp delSp modSp add mod">
        <pc:chgData name="Nisha M K" userId="2cda3d56f4f01c35" providerId="LiveId" clId="{8A2ED9FE-62CB-4420-B3A5-99712B5126C6}" dt="2024-10-23T04:12:56.541" v="81" actId="14100"/>
        <pc:sldMkLst>
          <pc:docMk/>
          <pc:sldMk cId="333318206" sldId="302"/>
        </pc:sldMkLst>
        <pc:spChg chg="mod">
          <ac:chgData name="Nisha M K" userId="2cda3d56f4f01c35" providerId="LiveId" clId="{8A2ED9FE-62CB-4420-B3A5-99712B5126C6}" dt="2024-10-23T04:12:38.179" v="78" actId="20577"/>
          <ac:spMkLst>
            <pc:docMk/>
            <pc:sldMk cId="333318206" sldId="302"/>
            <ac:spMk id="38" creationId="{8C3A4E4F-501D-3DDC-7F97-040EFA82CBAD}"/>
          </ac:spMkLst>
        </pc:spChg>
        <pc:picChg chg="add mod">
          <ac:chgData name="Nisha M K" userId="2cda3d56f4f01c35" providerId="LiveId" clId="{8A2ED9FE-62CB-4420-B3A5-99712B5126C6}" dt="2024-10-23T04:12:56.541" v="81" actId="14100"/>
          <ac:picMkLst>
            <pc:docMk/>
            <pc:sldMk cId="333318206" sldId="302"/>
            <ac:picMk id="2" creationId="{8E5B9AA3-DA48-B3CF-D5C7-65AB136B152E}"/>
          </ac:picMkLst>
        </pc:picChg>
        <pc:picChg chg="del">
          <ac:chgData name="Nisha M K" userId="2cda3d56f4f01c35" providerId="LiveId" clId="{8A2ED9FE-62CB-4420-B3A5-99712B5126C6}" dt="2024-10-23T04:12:32.426" v="63" actId="478"/>
          <ac:picMkLst>
            <pc:docMk/>
            <pc:sldMk cId="333318206" sldId="302"/>
            <ac:picMk id="3" creationId="{8799D51F-CF10-716F-E22F-E446CD711B33}"/>
          </ac:picMkLst>
        </pc:picChg>
      </pc:sldChg>
      <pc:sldChg chg="addSp delSp modSp add mod">
        <pc:chgData name="Nisha M K" userId="2cda3d56f4f01c35" providerId="LiveId" clId="{8A2ED9FE-62CB-4420-B3A5-99712B5126C6}" dt="2024-10-23T04:13:38.818" v="90" actId="14100"/>
        <pc:sldMkLst>
          <pc:docMk/>
          <pc:sldMk cId="1233767131" sldId="303"/>
        </pc:sldMkLst>
        <pc:spChg chg="mod">
          <ac:chgData name="Nisha M K" userId="2cda3d56f4f01c35" providerId="LiveId" clId="{8A2ED9FE-62CB-4420-B3A5-99712B5126C6}" dt="2024-10-23T04:13:07.107" v="86" actId="20577"/>
          <ac:spMkLst>
            <pc:docMk/>
            <pc:sldMk cId="1233767131" sldId="303"/>
            <ac:spMk id="38" creationId="{C6E6893A-044C-5AB0-BE93-E23C0CFF0405}"/>
          </ac:spMkLst>
        </pc:spChg>
        <pc:picChg chg="del">
          <ac:chgData name="Nisha M K" userId="2cda3d56f4f01c35" providerId="LiveId" clId="{8A2ED9FE-62CB-4420-B3A5-99712B5126C6}" dt="2024-10-23T04:13:02.652" v="83" actId="478"/>
          <ac:picMkLst>
            <pc:docMk/>
            <pc:sldMk cId="1233767131" sldId="303"/>
            <ac:picMk id="2" creationId="{4CFEC19E-65A2-2A9E-17B9-351E255F262D}"/>
          </ac:picMkLst>
        </pc:picChg>
        <pc:picChg chg="add mod">
          <ac:chgData name="Nisha M K" userId="2cda3d56f4f01c35" providerId="LiveId" clId="{8A2ED9FE-62CB-4420-B3A5-99712B5126C6}" dt="2024-10-23T04:13:35.183" v="89" actId="14100"/>
          <ac:picMkLst>
            <pc:docMk/>
            <pc:sldMk cId="1233767131" sldId="303"/>
            <ac:picMk id="3" creationId="{F89F76A6-7886-94CE-5A11-5799338B0C95}"/>
          </ac:picMkLst>
        </pc:picChg>
        <pc:picChg chg="add mod">
          <ac:chgData name="Nisha M K" userId="2cda3d56f4f01c35" providerId="LiveId" clId="{8A2ED9FE-62CB-4420-B3A5-99712B5126C6}" dt="2024-10-23T04:13:38.818" v="90" actId="14100"/>
          <ac:picMkLst>
            <pc:docMk/>
            <pc:sldMk cId="1233767131" sldId="303"/>
            <ac:picMk id="4" creationId="{647A534D-78B9-5059-8CCE-F997BD7E17B0}"/>
          </ac:picMkLst>
        </pc:picChg>
      </pc:sldChg>
      <pc:sldChg chg="addSp delSp modSp add mod">
        <pc:chgData name="Nisha M K" userId="2cda3d56f4f01c35" providerId="LiveId" clId="{8A2ED9FE-62CB-4420-B3A5-99712B5126C6}" dt="2024-10-23T06:30:17.984" v="167" actId="962"/>
        <pc:sldMkLst>
          <pc:docMk/>
          <pc:sldMk cId="1456847135" sldId="304"/>
        </pc:sldMkLst>
        <pc:picChg chg="add mod">
          <ac:chgData name="Nisha M K" userId="2cda3d56f4f01c35" providerId="LiveId" clId="{8A2ED9FE-62CB-4420-B3A5-99712B5126C6}" dt="2024-10-23T04:13:56.406" v="94"/>
          <ac:picMkLst>
            <pc:docMk/>
            <pc:sldMk cId="1456847135" sldId="304"/>
            <ac:picMk id="2" creationId="{456CD759-6AE4-3BBB-E727-C709E0BF362C}"/>
          </ac:picMkLst>
        </pc:picChg>
        <pc:picChg chg="del">
          <ac:chgData name="Nisha M K" userId="2cda3d56f4f01c35" providerId="LiveId" clId="{8A2ED9FE-62CB-4420-B3A5-99712B5126C6}" dt="2024-10-23T04:13:42.939" v="92" actId="478"/>
          <ac:picMkLst>
            <pc:docMk/>
            <pc:sldMk cId="1456847135" sldId="304"/>
            <ac:picMk id="3" creationId="{A5CC5BC8-181B-614A-B611-0E981BD137DE}"/>
          </ac:picMkLst>
        </pc:picChg>
        <pc:picChg chg="del">
          <ac:chgData name="Nisha M K" userId="2cda3d56f4f01c35" providerId="LiveId" clId="{8A2ED9FE-62CB-4420-B3A5-99712B5126C6}" dt="2024-10-23T04:13:44.701" v="93" actId="478"/>
          <ac:picMkLst>
            <pc:docMk/>
            <pc:sldMk cId="1456847135" sldId="304"/>
            <ac:picMk id="4" creationId="{D42D67D4-0CD1-E376-2F49-40F11FABA47F}"/>
          </ac:picMkLst>
        </pc:picChg>
        <pc:picChg chg="add mod">
          <ac:chgData name="Nisha M K" userId="2cda3d56f4f01c35" providerId="LiveId" clId="{8A2ED9FE-62CB-4420-B3A5-99712B5126C6}" dt="2024-10-23T06:30:17.984" v="167" actId="962"/>
          <ac:picMkLst>
            <pc:docMk/>
            <pc:sldMk cId="1456847135" sldId="304"/>
            <ac:picMk id="4" creationId="{E3A31535-8087-0A9F-B28E-DA500EBCCD9E}"/>
          </ac:picMkLst>
        </pc:picChg>
        <pc:picChg chg="add del mod">
          <ac:chgData name="Nisha M K" userId="2cda3d56f4f01c35" providerId="LiveId" clId="{8A2ED9FE-62CB-4420-B3A5-99712B5126C6}" dt="2024-10-23T06:29:04.283" v="156" actId="478"/>
          <ac:picMkLst>
            <pc:docMk/>
            <pc:sldMk cId="1456847135" sldId="304"/>
            <ac:picMk id="5" creationId="{EE80A9E5-D842-D1EC-3B15-BBF77DD56C08}"/>
          </ac:picMkLst>
        </pc:picChg>
        <pc:picChg chg="add mod">
          <ac:chgData name="Nisha M K" userId="2cda3d56f4f01c35" providerId="LiveId" clId="{8A2ED9FE-62CB-4420-B3A5-99712B5126C6}" dt="2024-10-23T04:14:11.544" v="96"/>
          <ac:picMkLst>
            <pc:docMk/>
            <pc:sldMk cId="1456847135" sldId="304"/>
            <ac:picMk id="6" creationId="{939727B0-5EE3-0D2B-98A1-98AFB85AADF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06F2A-C061-94BF-E8C5-6559B09A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A405E-5E63-770B-9B1B-658B54F4A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99777-D8F9-E086-5D0A-88E18EAD3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689CF-C619-D104-2210-7A5B3B22E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5606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C15E3-C29C-2F68-C3E8-4D7EEBF92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112C-ED87-E523-953C-FA4F03640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FA6524-4AC4-BAC5-E9DB-B15E6861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ECD9-1342-63DA-9885-319924484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91649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9B6E-C52F-38BF-3582-4594FF691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349E8-75A9-1D9B-96A0-DA7A172A9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FB2EC-C5FD-665E-7D56-DBD1290F3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AB58-5AB6-7546-660A-EB3F0490B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32378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6DEB4-D3CF-9701-C5F2-51528A4E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BB1555-1EE9-B287-4B89-FFBF6EE7F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DC013-27DD-AC25-069C-8288CCB90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1A834-27BA-C480-2720-660FDFFAD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027909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CEEAB-D247-E155-5B14-04B40725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287A8-578E-31F9-B56F-F748B410E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30198-1A3B-F517-6C59-8C3525498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BC228-5B4E-95AF-63D8-62898EB06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62129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2EF03-E726-2518-9E35-E94346792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DE3A6-83F5-897B-D38A-1470A5DB9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9B115-618C-D235-B5CA-25C645452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32348-3B42-0254-B7E6-FA713F419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215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3E6B0-B177-3327-B3BE-2047E5D23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7ED8D-8A48-9418-6480-9CA696221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34402-2E63-258C-EE62-993656867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517D6-26D6-85DA-6DA1-246EE032E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839633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7CB76-1874-596C-58EA-000C65163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11A2E-779D-F8E9-65A9-6FAB86259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936FA-8E9D-E0E0-BDB0-57BB4E132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96677-8D02-DE15-8473-96205C114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829020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65ABC-BDE0-5154-03FA-CD174A69A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2E108-6966-1969-92C6-A79C31319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465A9D-479B-B79B-8BBE-8C78D8700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9C44-0998-D925-080A-28DD83861A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554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240477"/>
            <a:ext cx="5257793" cy="2057441"/>
          </a:xfrm>
        </p:spPr>
        <p:txBody>
          <a:bodyPr/>
          <a:lstStyle/>
          <a:p>
            <a:r>
              <a:rPr lang="en-US" dirty="0"/>
              <a:t>Bank Loan Analytics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84764" y="3560082"/>
            <a:ext cx="2009581" cy="27754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26" name="Picture 2" descr="Bank loan concept illustration">
            <a:extLst>
              <a:ext uri="{FF2B5EF4-FFF2-40B4-BE49-F238E27FC236}">
                <a16:creationId xmlns:a16="http://schemas.microsoft.com/office/drawing/2014/main" id="{EF0ED040-B57C-113C-580B-629A3960F1A4}"/>
              </a:ext>
            </a:extLst>
          </p:cNvPr>
          <p:cNvPicPr>
            <a:picLocks noGrp="1" noChangeAspect="1" noChangeArrowheads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6518"/>
          <a:stretch>
            <a:fillRect/>
          </a:stretch>
        </p:blipFill>
        <p:spPr bwMode="auto">
          <a:xfrm>
            <a:off x="7367834" y="838985"/>
            <a:ext cx="4198775" cy="468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A588C-E17E-41B5-F4C6-8FEDBCB88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8F270496-69DA-EC9C-E032-7E727AA1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63"/>
            <a:ext cx="10515600" cy="853415"/>
          </a:xfrm>
        </p:spPr>
        <p:txBody>
          <a:bodyPr/>
          <a:lstStyle/>
          <a:p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Excel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F112D8-1063-FD9C-2C24-30F2DFB7A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63178"/>
            <a:ext cx="11887200" cy="58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8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9CE3B-0AF4-941D-6BEA-E5A51D1C5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69404FAE-63A8-EBB9-37AD-B5F8B68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63"/>
            <a:ext cx="10515600" cy="853415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Tableau</a:t>
            </a:r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936D8-5288-A163-E7A6-5AA5F5A0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6" y="895739"/>
            <a:ext cx="11999167" cy="58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41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92551-CEAD-B99C-2407-AC3DCC37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8C3A4E4F-501D-3DDC-7F97-040EFA82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63"/>
            <a:ext cx="10515600" cy="853415"/>
          </a:xfrm>
        </p:spPr>
        <p:txBody>
          <a:bodyPr/>
          <a:lstStyle/>
          <a:p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Power BI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B9AA3-DA48-B3CF-D5C7-65AB136B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0" y="867747"/>
            <a:ext cx="11915192" cy="57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FD5F3-FE4E-F737-5B8A-EEA557D70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C6E6893A-044C-5AB0-BE93-E23C0CFF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63"/>
            <a:ext cx="10515600" cy="853415"/>
          </a:xfrm>
        </p:spPr>
        <p:txBody>
          <a:bodyPr/>
          <a:lstStyle/>
          <a:p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76A6-7886-94CE-5A11-5799338B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47" y="1346061"/>
            <a:ext cx="4267796" cy="4765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7A534D-78B9-5059-8CCE-F997BD7E1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499" y="1346062"/>
            <a:ext cx="4324954" cy="47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6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A128A-F5D9-91F2-4271-4804D64E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D9DB539-A26D-298A-BAED-72CC2B15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63"/>
            <a:ext cx="10515600" cy="853415"/>
          </a:xfrm>
        </p:spPr>
        <p:txBody>
          <a:bodyPr/>
          <a:lstStyle/>
          <a:p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CD759-6AE4-3BBB-E727-C709E0BF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24" y="1238791"/>
            <a:ext cx="5734291" cy="2521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727B0-5EE3-0D2B-98A1-98AFB85AA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70" y="4114801"/>
            <a:ext cx="5449060" cy="2446799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E3A31535-8087-0A9F-B28E-DA500EBCC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750" y="1238791"/>
            <a:ext cx="5118925" cy="252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218" y="281956"/>
            <a:ext cx="6599429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Areas of Focus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0C3D-D18A-09DF-E0DE-908D35D5D05D}"/>
              </a:ext>
            </a:extLst>
          </p:cNvPr>
          <p:cNvSpPr txBox="1"/>
          <p:nvPr/>
        </p:nvSpPr>
        <p:spPr>
          <a:xfrm>
            <a:off x="4160218" y="1847461"/>
            <a:ext cx="7120492" cy="30027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Analyzing loan demand across various sectors and demographics to effectively identify and target potential borrowers.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Provide attractive interest rates and favorable terms to stay competitive in the market.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Make the loan application and approval process simpler and faster to improve customer experience and encourage more borrowers to apply.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Establish strong credit risk assessment and management practices to reduce defaults and keep a healthy loan portfolio.</a:t>
            </a:r>
            <a:endParaRPr lang="en-IN" sz="16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58510"/>
            <a:ext cx="5055698" cy="2373940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9" y="2849390"/>
            <a:ext cx="4253399" cy="1740114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Objectives of Study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KPI Analysis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0272629B-04C3-E33D-114F-DE770FCF1DA0}"/>
              </a:ext>
            </a:extLst>
          </p:cNvPr>
          <p:cNvSpPr txBox="1">
            <a:spLocks/>
          </p:cNvSpPr>
          <p:nvPr/>
        </p:nvSpPr>
        <p:spPr>
          <a:xfrm>
            <a:off x="8453087" y="4629745"/>
            <a:ext cx="1913128" cy="1089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Area of focus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971025"/>
            <a:ext cx="5117162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2453" y="0"/>
            <a:ext cx="5759547" cy="6858000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8EEDF-4893-B3ED-8E2D-32CBA5198737}"/>
              </a:ext>
            </a:extLst>
          </p:cNvPr>
          <p:cNvSpPr txBox="1"/>
          <p:nvPr/>
        </p:nvSpPr>
        <p:spPr>
          <a:xfrm>
            <a:off x="265681" y="2398770"/>
            <a:ext cx="6097554" cy="374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loan analysis is performed to evaluate the creditworthiness of prospective borrowers and assess the risks involved in lending them money.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 examine several factors, including the borrower's credit history, income, debt-to-income ratio, collateral, and overall financial health, to make well-informed decisions on loan approval and the terms (such as interest rates and repayment schedules).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helps banks reduce the risk of defaults and make prudent lending choices, safeguarding their assets and maintaining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44824" y="2845837"/>
            <a:ext cx="2845837" cy="1791477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Study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0A59E6-9A7E-C30C-B2EF-5F1BC3C2918C}"/>
              </a:ext>
            </a:extLst>
          </p:cNvPr>
          <p:cNvSpPr txBox="1"/>
          <p:nvPr/>
        </p:nvSpPr>
        <p:spPr>
          <a:xfrm>
            <a:off x="5753775" y="932918"/>
            <a:ext cx="6097554" cy="3874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objectives are to generate valuable insights using various tools like Power BI, Tableau, Excel, and SQL to optimize banking operations by:</a:t>
            </a:r>
          </a:p>
          <a:p>
            <a:pPr algn="just">
              <a:lnSpc>
                <a:spcPct val="150000"/>
              </a:lnSpc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Analysing customer behaviour.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the maintenance of appropriate loans while minimizing bad loans.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and measuring potential risks associated with lending.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lending decisions that strike a balance between risk and return.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Discovering additional areas for improvement.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 1-Year wise loan amount stats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BCCF93-5D74-5B4D-537B-B88C83CD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215" y="1832532"/>
            <a:ext cx="4905569" cy="4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2B145-823D-70CD-DB55-43CC9F004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CC098A22-A33C-7B98-3975-DFAF523FF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794"/>
            <a:ext cx="10515600" cy="1325563"/>
          </a:xfrm>
        </p:spPr>
        <p:txBody>
          <a:bodyPr/>
          <a:lstStyle/>
          <a:p>
            <a:r>
              <a:rPr lang="en-IN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 2-</a:t>
            </a:r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Grade &amp; sub-grade wise </a:t>
            </a:r>
            <a:r>
              <a:rPr lang="en-IN" sz="4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Revol_Bal</a:t>
            </a:r>
            <a:b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</a:br>
            <a:endParaRPr lang="en-IN" sz="44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C005A-59A3-AD7C-DB06-F77A2D9147C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4F4F1-540D-5768-5C57-D9B3D6991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053" y="1278753"/>
            <a:ext cx="6724261" cy="530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4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EE3DE-D6C5-E9C4-64E5-E63F08AFF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1E3434B9-753C-2AAD-3914-495961AA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847" y="274955"/>
            <a:ext cx="10515600" cy="835387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b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en-IN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 3-</a:t>
            </a:r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Verified &amp; non-verified status</a:t>
            </a:r>
            <a:b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</a:br>
            <a:endParaRPr lang="en-IN" sz="44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1F416-8377-C8D2-33EF-2E65EB179CE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08E1-B20A-E1FB-39DD-3E73A49E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421" y="1110342"/>
            <a:ext cx="5760908" cy="54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8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38F69-AD97-721A-4CA4-25F88684F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9FE9B977-9A29-708F-4337-B7A7F9DA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070"/>
            <a:ext cx="10515600" cy="825500"/>
          </a:xfrm>
        </p:spPr>
        <p:txBody>
          <a:bodyPr/>
          <a:lstStyle/>
          <a:p>
            <a:b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en-IN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 4-</a:t>
            </a:r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State &amp; month wise loan status</a:t>
            </a:r>
            <a:b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</a:br>
            <a:endParaRPr lang="en-IN" sz="44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08A04-A95D-B634-54D0-79CE24CF8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55" y="1148157"/>
            <a:ext cx="6455947" cy="4954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016D7D-0903-F525-6121-016EF047B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339" y="1148158"/>
            <a:ext cx="5271795" cy="49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9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EB13-5552-6E49-9D49-ABB71279A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AC632E57-87B2-C3E5-77DF-D3EFCC50F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63"/>
            <a:ext cx="10515600" cy="1051411"/>
          </a:xfrm>
        </p:spPr>
        <p:txBody>
          <a:bodyPr/>
          <a:lstStyle/>
          <a:p>
            <a:r>
              <a:rPr lang="en-IN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 5-</a:t>
            </a:r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Home ownership vs last payment stats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A92BC-8110-5F94-719E-3EB46655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109" y="1250302"/>
            <a:ext cx="6438121" cy="54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178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1574</TotalTime>
  <Words>317</Words>
  <Application>Microsoft Office PowerPoint</Application>
  <PresentationFormat>Widescreen</PresentationFormat>
  <Paragraphs>57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等线</vt:lpstr>
      <vt:lpstr>Abadi</vt:lpstr>
      <vt:lpstr>Arial</vt:lpstr>
      <vt:lpstr>Calibri</vt:lpstr>
      <vt:lpstr>Posterama Text Black</vt:lpstr>
      <vt:lpstr>Posterama Text SemiBold</vt:lpstr>
      <vt:lpstr>Times New Roman</vt:lpstr>
      <vt:lpstr>Custom​​</vt:lpstr>
      <vt:lpstr>Bank Loan Analytics </vt:lpstr>
      <vt:lpstr>Agenda</vt:lpstr>
      <vt:lpstr>Introduction</vt:lpstr>
      <vt:lpstr>PowerPoint Presentation</vt:lpstr>
      <vt:lpstr>KPI 1-Year wise loan amount stats</vt:lpstr>
      <vt:lpstr>KPI 2-Grade &amp; sub-grade wise Revol_Bal </vt:lpstr>
      <vt:lpstr>  KPI 3-Verified &amp; non-verified status </vt:lpstr>
      <vt:lpstr> KPI 4-State &amp; month wise loan status </vt:lpstr>
      <vt:lpstr>KPI 5-Home ownership vs last payment stats</vt:lpstr>
      <vt:lpstr>Excel Dashboard</vt:lpstr>
      <vt:lpstr>Tableau Dashboard</vt:lpstr>
      <vt:lpstr>Power BI Dashboard</vt:lpstr>
      <vt:lpstr>SQL</vt:lpstr>
      <vt:lpstr>SQL</vt:lpstr>
      <vt:lpstr>Areas of Focus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Nisha M K</dc:creator>
  <cp:lastModifiedBy>Munindra Malaka</cp:lastModifiedBy>
  <cp:revision>2</cp:revision>
  <dcterms:created xsi:type="dcterms:W3CDTF">2024-10-18T06:12:48Z</dcterms:created>
  <dcterms:modified xsi:type="dcterms:W3CDTF">2025-02-05T12:16:23Z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